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428" r:id="rId2"/>
    <p:sldId id="442" r:id="rId3"/>
    <p:sldId id="429" r:id="rId4"/>
    <p:sldId id="431" r:id="rId5"/>
    <p:sldId id="430" r:id="rId6"/>
    <p:sldId id="433" r:id="rId7"/>
    <p:sldId id="432" r:id="rId8"/>
    <p:sldId id="434" r:id="rId9"/>
    <p:sldId id="435" r:id="rId10"/>
    <p:sldId id="436" r:id="rId11"/>
    <p:sldId id="437" r:id="rId12"/>
    <p:sldId id="440" r:id="rId13"/>
    <p:sldId id="441" r:id="rId14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7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D2719-2E2A-40BD-8FE3-AAC9DC113BC5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111BF-A424-4A16-8D83-2B62C3850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398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33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49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98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74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8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0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91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178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21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81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25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138A4-B1BC-41B2-804F-79235200709F}" type="datetimeFigureOut">
              <a:rPr lang="en-GB" smtClean="0"/>
              <a:t>02/03/2024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A51BB-B61F-4C05-BB5F-239ED04F5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50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4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0" y="861969"/>
            <a:ext cx="9144001" cy="59873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still, for the power of the Lord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moving in this place,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comes to cleanse and heal,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minister his grace.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work too hard for him;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faith receive from him;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still, for the power of the Lord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moving in this place.</a:t>
            </a:r>
          </a:p>
        </p:txBody>
      </p:sp>
    </p:spTree>
    <p:extLst>
      <p:ext uri="{BB962C8B-B14F-4D97-AF65-F5344CB8AC3E}">
        <p14:creationId xmlns:p14="http://schemas.microsoft.com/office/powerpoint/2010/main" val="545622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1.5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0" y="861969"/>
            <a:ext cx="9144001" cy="59873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forgave my sin in Jesus’ name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I’ve been born again in Jesus’ name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 Jesus’ name I come to you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share His love as He told </a:t>
            </a:r>
            <a:r>
              <a:rPr lang="en-GB" sz="2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 to.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said: ‘Freely, freely, you have received,</a:t>
            </a: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freely, freely give.</a:t>
            </a: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in My name, and because you believe</a:t>
            </a: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 will know that I live.’</a:t>
            </a:r>
          </a:p>
        </p:txBody>
      </p:sp>
      <p:pic>
        <p:nvPicPr>
          <p:cNvPr id="4" name="Picture 2" descr="Vox Anima London - This may be the longest musical pause or fermata you  have encountered, but we will find creative ways to fill the silence and we  will #SingHereTogether soon. Keep">
            <a:extLst>
              <a:ext uri="{FF2B5EF4-FFF2-40B4-BE49-F238E27FC236}">
                <a16:creationId xmlns:a16="http://schemas.microsoft.com/office/drawing/2014/main" id="{FFE03099-E2CE-ACF8-1B88-11FA24F28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22" y="3212702"/>
            <a:ext cx="317105" cy="31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ox Anima London - This may be the longest musical pause or fermata you  have encountered, but we will find creative ways to fill the silence and we  will #SingHereTogether soon. Keep">
            <a:extLst>
              <a:ext uri="{FF2B5EF4-FFF2-40B4-BE49-F238E27FC236}">
                <a16:creationId xmlns:a16="http://schemas.microsoft.com/office/drawing/2014/main" id="{E4CDCCAA-6C1D-1555-07E7-996D58E48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860" y="3212701"/>
            <a:ext cx="317105" cy="31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501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1.5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0" y="861969"/>
            <a:ext cx="9144001" cy="59873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power is given in Jesus’ name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earth and heaven in Jesus’ name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 Jesus’ name I come to you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share His power as He told me to. </a:t>
            </a:r>
          </a:p>
          <a:p>
            <a:pPr marL="0" indent="0" algn="ctr">
              <a:buNone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said: ‘Freely, freely, you have received,</a:t>
            </a: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freely, freely give.</a:t>
            </a: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in My name, and because you believe</a:t>
            </a: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 will know that I live.’</a:t>
            </a:r>
          </a:p>
        </p:txBody>
      </p:sp>
      <p:pic>
        <p:nvPicPr>
          <p:cNvPr id="4" name="Picture 2" descr="Vox Anima London - This may be the longest musical pause or fermata you  have encountered, but we will find creative ways to fill the silence and we  will #SingHereTogether soon. Keep">
            <a:extLst>
              <a:ext uri="{FF2B5EF4-FFF2-40B4-BE49-F238E27FC236}">
                <a16:creationId xmlns:a16="http://schemas.microsoft.com/office/drawing/2014/main" id="{FFE03099-E2CE-ACF8-1B88-11FA24F28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22" y="3212702"/>
            <a:ext cx="317105" cy="31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ox Anima London - This may be the longest musical pause or fermata you  have encountered, but we will find creative ways to fill the silence and we  will #SingHereTogether soon. Keep">
            <a:extLst>
              <a:ext uri="{FF2B5EF4-FFF2-40B4-BE49-F238E27FC236}">
                <a16:creationId xmlns:a16="http://schemas.microsoft.com/office/drawing/2014/main" id="{E4CDCCAA-6C1D-1555-07E7-996D58E48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860" y="3212701"/>
            <a:ext cx="317105" cy="31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7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1.5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0" y="861969"/>
            <a:ext cx="9144001" cy="59873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gives us life in Jesus’ name,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lives in us in Jesus’ name,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 Jesus’ name I come to you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share his peace as he told me to.</a:t>
            </a: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said: ‘Freely, freely, you have received,</a:t>
            </a: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freely, freely give.</a:t>
            </a: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in My name, and because you believe</a:t>
            </a:r>
          </a:p>
          <a:p>
            <a:pPr marL="0" indent="0" algn="ctr">
              <a:buNone/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 will know that I live.’</a:t>
            </a:r>
          </a:p>
        </p:txBody>
      </p:sp>
      <p:pic>
        <p:nvPicPr>
          <p:cNvPr id="4" name="Picture 2" descr="Vox Anima London - This may be the longest musical pause or fermata you  have encountered, but we will find creative ways to fill the silence and we  will #SingHereTogether soon. Keep">
            <a:extLst>
              <a:ext uri="{FF2B5EF4-FFF2-40B4-BE49-F238E27FC236}">
                <a16:creationId xmlns:a16="http://schemas.microsoft.com/office/drawing/2014/main" id="{FFE03099-E2CE-ACF8-1B88-11FA24F28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22" y="3212702"/>
            <a:ext cx="317105" cy="31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ox Anima London - This may be the longest musical pause or fermata you  have encountered, but we will find creative ways to fill the silence and we  will #SingHereTogether soon. Keep">
            <a:extLst>
              <a:ext uri="{FF2B5EF4-FFF2-40B4-BE49-F238E27FC236}">
                <a16:creationId xmlns:a16="http://schemas.microsoft.com/office/drawing/2014/main" id="{E4CDCCAA-6C1D-1555-07E7-996D58E48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860" y="3212701"/>
            <a:ext cx="317105" cy="31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098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1.1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605791" y="861969"/>
            <a:ext cx="7649082" cy="51340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800" dirty="0">
                <a:solidFill>
                  <a:srgbClr val="000000"/>
                </a:solidFill>
              </a:rPr>
              <a:t>Give thanks with a grateful heart.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800" dirty="0">
                <a:solidFill>
                  <a:srgbClr val="000000"/>
                </a:solidFill>
              </a:rPr>
              <a:t>Give thanks to the Holy One.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800" dirty="0">
                <a:solidFill>
                  <a:srgbClr val="000000"/>
                </a:solidFill>
              </a:rPr>
              <a:t>Give thanks because he’s given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800" dirty="0">
                <a:solidFill>
                  <a:srgbClr val="000000"/>
                </a:solidFill>
              </a:rPr>
              <a:t>Jesus Christ his son.   </a:t>
            </a:r>
            <a:r>
              <a:rPr lang="en-GB" sz="2800" dirty="0">
                <a:solidFill>
                  <a:srgbClr val="FF0000"/>
                </a:solidFill>
              </a:rPr>
              <a:t>x2</a:t>
            </a:r>
            <a:endParaRPr lang="en-GB" sz="1800" dirty="0">
              <a:solidFill>
                <a:srgbClr val="00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endParaRPr lang="en-GB" sz="28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800" dirty="0"/>
              <a:t>And now let the weak say ‘I am strong’,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800" dirty="0"/>
              <a:t>Let the poor say ‘I am rich’,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800" dirty="0"/>
              <a:t>Because of what the Lord has done for us. </a:t>
            </a:r>
            <a:r>
              <a:rPr lang="en-GB" sz="2800" dirty="0">
                <a:solidFill>
                  <a:srgbClr val="FF0000"/>
                </a:solidFill>
              </a:rPr>
              <a:t>x2</a:t>
            </a:r>
            <a:endParaRPr lang="en-GB" sz="1800" dirty="0">
              <a:solidFill>
                <a:srgbClr val="00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endParaRPr lang="en-GB" sz="2800" dirty="0"/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800" dirty="0"/>
              <a:t>Give thanks.</a:t>
            </a:r>
          </a:p>
        </p:txBody>
      </p:sp>
    </p:spTree>
    <p:extLst>
      <p:ext uri="{BB962C8B-B14F-4D97-AF65-F5344CB8AC3E}">
        <p14:creationId xmlns:p14="http://schemas.microsoft.com/office/powerpoint/2010/main" val="78108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85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1.2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548641" y="861968"/>
            <a:ext cx="8595360" cy="59960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the love of my Lord is the essence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Of-- all that I love here on earth.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the beauty I see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has given to me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his giving is gentle as silence.</a:t>
            </a:r>
          </a:p>
          <a:p>
            <a:pPr marL="0" indent="0" algn="ctr">
              <a:buNone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day, every hour, every moment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been blessed by the strength of his love.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turn of each tide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is there at my side,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his touch is as gentle as silence.</a:t>
            </a:r>
          </a:p>
        </p:txBody>
      </p:sp>
    </p:spTree>
    <p:extLst>
      <p:ext uri="{BB962C8B-B14F-4D97-AF65-F5344CB8AC3E}">
        <p14:creationId xmlns:p14="http://schemas.microsoft.com/office/powerpoint/2010/main" val="220043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85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1.2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365760" y="861968"/>
            <a:ext cx="8778241" cy="59960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There’ve been times when I’ve turned 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his presence,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I’ve walked other paths, other ways.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I’ve called on his name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dark of my shame,</a:t>
            </a:r>
          </a:p>
          <a:p>
            <a:pPr marL="0" indent="0" algn="ctr">
              <a:buNone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his mercy was gentle as silence.</a:t>
            </a:r>
          </a:p>
        </p:txBody>
      </p:sp>
    </p:spTree>
    <p:extLst>
      <p:ext uri="{BB962C8B-B14F-4D97-AF65-F5344CB8AC3E}">
        <p14:creationId xmlns:p14="http://schemas.microsoft.com/office/powerpoint/2010/main" val="1235802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1.3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560071" y="861969"/>
            <a:ext cx="8583930" cy="59873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‘Moses, I know you’re the man,’ the Lord said.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‘You’re going to work out my plan,’ the Lord said,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‘Lead all the Israelites out of slavery,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 shall make them a wandering race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 the people of God’.</a:t>
            </a:r>
          </a:p>
          <a:p>
            <a:pPr marL="0" indent="0" algn="ctr">
              <a:buNone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lang="en-GB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ev’ry</a:t>
            </a: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day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on our way,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we’re a 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travelling, wandering race 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 the people of God.</a:t>
            </a:r>
          </a:p>
        </p:txBody>
      </p:sp>
    </p:spTree>
    <p:extLst>
      <p:ext uri="{BB962C8B-B14F-4D97-AF65-F5344CB8AC3E}">
        <p14:creationId xmlns:p14="http://schemas.microsoft.com/office/powerpoint/2010/main" val="350989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1.3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560071" y="861969"/>
            <a:ext cx="8583930" cy="59873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‘Don’t get too set in your ways,’ the Lord said.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‘Each step is only a phase,’ the Lord said.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‘I’ll go before you and I shall be a sign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guide my travelling, wandering race.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You’re the people of God.’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lang="en-GB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ev’ry</a:t>
            </a: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day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on our way,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we’re a 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travelling, wandering race 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 the people of God.</a:t>
            </a:r>
          </a:p>
        </p:txBody>
      </p:sp>
    </p:spTree>
    <p:extLst>
      <p:ext uri="{BB962C8B-B14F-4D97-AF65-F5344CB8AC3E}">
        <p14:creationId xmlns:p14="http://schemas.microsoft.com/office/powerpoint/2010/main" val="1897265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1.3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560071" y="861969"/>
            <a:ext cx="8583930" cy="59873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‘No matter what you may do,’ the Lord said.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‘I shall be faithful and true,’ the Lord said.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‘My love will strengthen you as you go along,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you’re my travelling, wandering race.</a:t>
            </a:r>
          </a:p>
          <a:p>
            <a:pPr marL="0" indent="0" algn="ctr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You’re the people of God.’</a:t>
            </a:r>
          </a:p>
          <a:p>
            <a:pPr marL="0" indent="0" algn="ctr">
              <a:buNone/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lang="en-GB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ev’ry</a:t>
            </a: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day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on our way,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we’re a 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travelling, wandering race </a:t>
            </a:r>
          </a:p>
          <a:p>
            <a:pPr marL="0" indent="0" algn="ctr">
              <a:buNone/>
            </a:pPr>
            <a:r>
              <a:rPr lang="en-GB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 the people of God.</a:t>
            </a:r>
          </a:p>
        </p:txBody>
      </p:sp>
    </p:spTree>
    <p:extLst>
      <p:ext uri="{BB962C8B-B14F-4D97-AF65-F5344CB8AC3E}">
        <p14:creationId xmlns:p14="http://schemas.microsoft.com/office/powerpoint/2010/main" val="1190108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0" y="861969"/>
            <a:ext cx="9144001" cy="59873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still for the presence of the Lord,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Holy One is here.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Come, bow before him now, 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reverence and fear.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him no sin is found,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stand on holy ground.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still for the presence of the Lord,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Holy One is here.</a:t>
            </a:r>
          </a:p>
          <a:p>
            <a:pPr marL="0" indent="0">
              <a:buNone/>
            </a:pPr>
            <a:endParaRPr lang="en-GB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04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1C8F94-23B4-04A7-88DA-8DB4042F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65" y="8676"/>
            <a:ext cx="3783435" cy="6849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098FDE-0BF8-0215-72D0-3172DD47868E}"/>
              </a:ext>
            </a:extLst>
          </p:cNvPr>
          <p:cNvSpPr txBox="1"/>
          <p:nvPr/>
        </p:nvSpPr>
        <p:spPr>
          <a:xfrm>
            <a:off x="176168" y="184558"/>
            <a:ext cx="495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bg2"/>
                </a:solidFill>
              </a:rPr>
              <a:t>Sacramental Programme | Session 1.4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88C378E-F27B-8871-CCD4-16F6F91124E6}"/>
              </a:ext>
            </a:extLst>
          </p:cNvPr>
          <p:cNvSpPr txBox="1">
            <a:spLocks/>
          </p:cNvSpPr>
          <p:nvPr/>
        </p:nvSpPr>
        <p:spPr>
          <a:xfrm>
            <a:off x="0" y="861969"/>
            <a:ext cx="9144001" cy="59873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still, for the glory of the Lord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shining all around;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burns with holy fire,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splendour he is crowned.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awesome is the sight,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radiant King of light!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still, for the glory of the Lord</a:t>
            </a:r>
          </a:p>
          <a:p>
            <a:pPr marL="0" indent="0" algn="ctr">
              <a:buNone/>
            </a:pP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shining all around.</a:t>
            </a:r>
            <a:endParaRPr lang="en-GB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192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1723</TotalTime>
  <Words>839</Words>
  <Application>Microsoft Office PowerPoint</Application>
  <PresentationFormat>On-screen Show (4:3)</PresentationFormat>
  <Paragraphs>123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Patterson</dc:creator>
  <cp:lastModifiedBy>Alex Patterson</cp:lastModifiedBy>
  <cp:revision>136</cp:revision>
  <cp:lastPrinted>2021-02-23T15:26:21Z</cp:lastPrinted>
  <dcterms:created xsi:type="dcterms:W3CDTF">2020-10-07T11:18:13Z</dcterms:created>
  <dcterms:modified xsi:type="dcterms:W3CDTF">2024-03-02T12:43:48Z</dcterms:modified>
</cp:coreProperties>
</file>